
<file path=[Content_Types].xml><?xml version="1.0" encoding="utf-8"?>
<Types xmlns="http://schemas.openxmlformats.org/package/2006/content-types">
  <Default Extension="png" ContentType="image/png"/>
  <Default Extension="tmp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5" r:id="rId1"/>
  </p:sldMasterIdLst>
  <p:sldIdLst>
    <p:sldId id="256" r:id="rId2"/>
    <p:sldId id="257" r:id="rId3"/>
    <p:sldId id="258" r:id="rId4"/>
    <p:sldId id="260" r:id="rId5"/>
    <p:sldId id="262" r:id="rId6"/>
    <p:sldId id="261" r:id="rId7"/>
    <p:sldId id="259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5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smtClean="0"/>
              <a:t>Kliknutím lze upravit styl předlohy.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4/4/2016</a:t>
            </a:fld>
            <a:endParaRPr lang="en-US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28128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4/4/2016</a:t>
            </a:fld>
            <a:endParaRPr lang="en-US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21908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4/4/2016</a:t>
            </a:fld>
            <a:endParaRPr lang="en-US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61442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4/4/2016</a:t>
            </a:fld>
            <a:endParaRPr lang="en-US" dirty="0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87717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4/4/2016</a:t>
            </a:fld>
            <a:endParaRPr lang="en-US" dirty="0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51140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4/4/2016</a:t>
            </a:fld>
            <a:endParaRPr lang="en-US" dirty="0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05365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4/4/2016</a:t>
            </a:fld>
            <a:endParaRPr lang="en-US" dirty="0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01222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4/4/2016</a:t>
            </a:fld>
            <a:endParaRPr lang="en-US" dirty="0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51658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4/4/2016</a:t>
            </a:fld>
            <a:endParaRPr lang="en-US" dirty="0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08365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4/4/2016</a:t>
            </a:fld>
            <a:endParaRPr lang="en-US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45087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4/4/2016</a:t>
            </a:fld>
            <a:endParaRPr lang="en-US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00232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4/4/2016</a:t>
            </a:fld>
            <a:endParaRPr lang="en-US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10442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mp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mp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2444052"/>
            <a:ext cx="9144000" cy="2742271"/>
          </a:xfrm>
        </p:spPr>
        <p:txBody>
          <a:bodyPr>
            <a:normAutofit fontScale="90000"/>
          </a:bodyPr>
          <a:lstStyle/>
          <a:p>
            <a:r>
              <a:rPr lang="cs-CZ" dirty="0" smtClean="0"/>
              <a:t/>
            </a:r>
            <a:br>
              <a:rPr lang="cs-CZ" dirty="0" smtClean="0"/>
            </a:br>
            <a:r>
              <a:rPr lang="cs-CZ" dirty="0" smtClean="0"/>
              <a:t>Praktické zkušenosti</a:t>
            </a:r>
            <a:br>
              <a:rPr lang="cs-CZ" dirty="0" smtClean="0"/>
            </a:br>
            <a:r>
              <a:rPr lang="cs-CZ" sz="2700" dirty="0" smtClean="0"/>
              <a:t>při realizaci </a:t>
            </a:r>
            <a:r>
              <a:rPr lang="cs-CZ" sz="2700" dirty="0"/>
              <a:t>pozemkových úprav, popis procesu z pohledu vlastníka/hospodařících </a:t>
            </a:r>
            <a:r>
              <a:rPr lang="cs-CZ" sz="2700" dirty="0" smtClean="0"/>
              <a:t>subjektů </a:t>
            </a:r>
            <a:r>
              <a:rPr lang="cs-CZ" sz="2700" dirty="0"/>
              <a:t>a dopadu jejich úvah do projekce společných zařízení.</a:t>
            </a:r>
            <a:r>
              <a:rPr lang="cs-CZ" dirty="0" smtClean="0"/>
              <a:t/>
            </a:r>
            <a:br>
              <a:rPr lang="cs-CZ" dirty="0" smtClean="0"/>
            </a:b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5068528"/>
            <a:ext cx="9144000" cy="1655762"/>
          </a:xfrm>
        </p:spPr>
        <p:txBody>
          <a:bodyPr>
            <a:normAutofit/>
          </a:bodyPr>
          <a:lstStyle/>
          <a:p>
            <a:r>
              <a:rPr lang="cs-CZ" sz="1600" dirty="0" smtClean="0"/>
              <a:t>Jan Pešout</a:t>
            </a:r>
          </a:p>
          <a:p>
            <a:r>
              <a:rPr lang="cs-CZ" sz="1600" dirty="0" smtClean="0"/>
              <a:t>Holčovice, Postupice, okr. Benešov</a:t>
            </a:r>
            <a:endParaRPr lang="cs-CZ" sz="1600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6994" y="511038"/>
            <a:ext cx="1662070" cy="1123317"/>
          </a:xfrm>
          <a:prstGeom prst="rect">
            <a:avLst/>
          </a:prstGeom>
        </p:spPr>
      </p:pic>
      <p:pic>
        <p:nvPicPr>
          <p:cNvPr id="1026" name="Picture 2" descr="Image result for svaz vlastník&amp;uring; p&amp;uring;d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2706" y="453254"/>
            <a:ext cx="1200150" cy="1181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3034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 smtClean="0"/>
              <a:t>1953</a:t>
            </a:r>
            <a:endParaRPr lang="cs-CZ" dirty="0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28" y="1690688"/>
            <a:ext cx="12192428" cy="5178574"/>
          </a:xfrm>
        </p:spPr>
      </p:pic>
    </p:spTree>
    <p:extLst>
      <p:ext uri="{BB962C8B-B14F-4D97-AF65-F5344CB8AC3E}">
        <p14:creationId xmlns:p14="http://schemas.microsoft.com/office/powerpoint/2010/main" val="2326649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 smtClean="0"/>
              <a:t>Digitalizace</a:t>
            </a:r>
            <a:endParaRPr lang="cs-CZ" dirty="0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79608"/>
            <a:ext cx="12192000" cy="5178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9230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 smtClean="0"/>
              <a:t>2014</a:t>
            </a:r>
            <a:endParaRPr lang="cs-CZ" dirty="0"/>
          </a:p>
        </p:txBody>
      </p:sp>
      <p:pic>
        <p:nvPicPr>
          <p:cNvPr id="8" name="Obrázek 7" descr="Publikace dat ISKN - 1s :484ms, 4 prvků. - Google Chrome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533" t="18462" r="25071" b="17547"/>
          <a:stretch/>
        </p:blipFill>
        <p:spPr>
          <a:xfrm>
            <a:off x="2379564" y="1770852"/>
            <a:ext cx="7237562" cy="5184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2497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 smtClean="0"/>
              <a:t>Odtokové linie</a:t>
            </a:r>
            <a:endParaRPr lang="cs-CZ" dirty="0"/>
          </a:p>
        </p:txBody>
      </p:sp>
      <p:pic>
        <p:nvPicPr>
          <p:cNvPr id="4" name="Zástupný symbol pro obsah 3" descr="posudek eroze Holcovice - Návrh umístění průlehů.pdf - Adobe Reader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39" t="10070" r="43662"/>
          <a:stretch/>
        </p:blipFill>
        <p:spPr>
          <a:xfrm>
            <a:off x="4138334" y="1721267"/>
            <a:ext cx="3949225" cy="5243269"/>
          </a:xfrm>
        </p:spPr>
      </p:pic>
    </p:spTree>
    <p:extLst>
      <p:ext uri="{BB962C8B-B14F-4D97-AF65-F5344CB8AC3E}">
        <p14:creationId xmlns:p14="http://schemas.microsoft.com/office/powerpoint/2010/main" val="1101292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3639" y="1486047"/>
            <a:ext cx="3839376" cy="5371953"/>
          </a:xfrm>
          <a:prstGeom prst="rect">
            <a:avLst/>
          </a:prstGeom>
        </p:spPr>
      </p:pic>
      <p:sp>
        <p:nvSpPr>
          <p:cNvPr id="4" name="Nadpis 1"/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cs-CZ" dirty="0" smtClean="0"/>
              <a:t>Návrh VÚMOP</a:t>
            </a:r>
          </a:p>
        </p:txBody>
      </p:sp>
    </p:spTree>
    <p:extLst>
      <p:ext uri="{BB962C8B-B14F-4D97-AF65-F5344CB8AC3E}">
        <p14:creationId xmlns:p14="http://schemas.microsoft.com/office/powerpoint/2010/main" val="137738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 smtClean="0"/>
              <a:t>Návrh KPU</a:t>
            </a:r>
            <a:endParaRPr lang="cs-CZ" dirty="0"/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 rotWithShape="1">
          <a:blip r:embed="rId2"/>
          <a:srcRect l="18975" t="11111" r="29728" b="18803"/>
          <a:stretch/>
        </p:blipFill>
        <p:spPr>
          <a:xfrm>
            <a:off x="2660677" y="1687001"/>
            <a:ext cx="6728604" cy="5170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9946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 dirty="0"/>
          </a:p>
        </p:txBody>
      </p:sp>
      <p:pic>
        <p:nvPicPr>
          <p:cNvPr id="1026" name="Picture 2" descr="http://files.campus.edublogs.org/blog.nus.edu.sg/dist/d/2563/files/2012/09/56380_argue-men_md-rrir5p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3163" y="1728934"/>
            <a:ext cx="6096000" cy="3343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5052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 smtClean="0"/>
              <a:t>Doporučení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sz="2400" dirty="0" smtClean="0"/>
              <a:t>Dostatečná časová rezerva na přípravu KPÚ, zapracování plánu společných zařízení s úvahou budoucího rozložení vlastnických pozemků;</a:t>
            </a:r>
          </a:p>
          <a:p>
            <a:r>
              <a:rPr lang="cs-CZ" sz="2400" dirty="0"/>
              <a:t>J</a:t>
            </a:r>
            <a:r>
              <a:rPr lang="cs-CZ" sz="2400" dirty="0" smtClean="0"/>
              <a:t>ednoznačné zadání pro regionální SPÚ, komunikační pravidla;</a:t>
            </a:r>
          </a:p>
          <a:p>
            <a:r>
              <a:rPr lang="cs-CZ" sz="2400" dirty="0" smtClean="0"/>
              <a:t>Erudice účastníků KPÚ, „laické“ zpřístupnění informací;</a:t>
            </a:r>
          </a:p>
          <a:p>
            <a:r>
              <a:rPr lang="cs-CZ" sz="2400" dirty="0" smtClean="0"/>
              <a:t>Plánování s respektem k sousedícím katastrům;</a:t>
            </a:r>
          </a:p>
          <a:p>
            <a:r>
              <a:rPr lang="cs-CZ" sz="2400" dirty="0" smtClean="0"/>
              <a:t>Využití zákonných možností pro uplatnění umístění společných zařízení v oblasti snížení rizik eroze a degradace půdy;</a:t>
            </a:r>
          </a:p>
          <a:p>
            <a:r>
              <a:rPr lang="cs-CZ" sz="2400" dirty="0" smtClean="0"/>
              <a:t>Zařazení vlastníků do skupiny příjemců dotací na realizaci společných zařízení;</a:t>
            </a:r>
          </a:p>
          <a:p>
            <a:r>
              <a:rPr lang="cs-CZ" sz="2400" dirty="0" smtClean="0"/>
              <a:t>Plánování společných zařízení s respektem k jejich budoucí údržbě a vyjasnění souvisejících nákladů;</a:t>
            </a:r>
          </a:p>
          <a:p>
            <a:endParaRPr lang="cs-CZ" sz="2400" dirty="0" smtClean="0"/>
          </a:p>
          <a:p>
            <a:endParaRPr lang="cs-CZ" dirty="0" smtClean="0"/>
          </a:p>
          <a:p>
            <a:endParaRPr lang="cs-CZ" dirty="0" smtClean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109889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291</TotalTime>
  <Words>105</Words>
  <Application>Microsoft Office PowerPoint</Application>
  <PresentationFormat>Širokoúhlá obrazovka</PresentationFormat>
  <Paragraphs>19</Paragraphs>
  <Slides>9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Motiv Office</vt:lpstr>
      <vt:lpstr> Praktické zkušenosti při realizaci pozemkových úprav, popis procesu z pohledu vlastníka/hospodařících subjektů a dopadu jejich úvah do projekce společných zařízení. </vt:lpstr>
      <vt:lpstr>1953</vt:lpstr>
      <vt:lpstr>Digitalizace</vt:lpstr>
      <vt:lpstr>2014</vt:lpstr>
      <vt:lpstr>Odtokové linie</vt:lpstr>
      <vt:lpstr>Prezentace aplikace PowerPoint</vt:lpstr>
      <vt:lpstr>Návrh KPU</vt:lpstr>
      <vt:lpstr>Prezentace aplikace PowerPoint</vt:lpstr>
      <vt:lpstr>Doporučení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Pešout Jan, V-systém elektro s.r.o.</dc:creator>
  <cp:lastModifiedBy>Pešout Jan, V-systém elektro s.r.o.</cp:lastModifiedBy>
  <cp:revision>14</cp:revision>
  <dcterms:created xsi:type="dcterms:W3CDTF">2016-03-30T12:04:29Z</dcterms:created>
  <dcterms:modified xsi:type="dcterms:W3CDTF">2016-04-04T12:52:52Z</dcterms:modified>
</cp:coreProperties>
</file>