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0" r:id="rId5"/>
    <p:sldId id="259" r:id="rId6"/>
    <p:sldId id="260" r:id="rId7"/>
    <p:sldId id="272" r:id="rId8"/>
    <p:sldId id="261" r:id="rId9"/>
    <p:sldId id="262" r:id="rId10"/>
    <p:sldId id="274" r:id="rId11"/>
    <p:sldId id="264" r:id="rId12"/>
    <p:sldId id="273" r:id="rId13"/>
    <p:sldId id="265" r:id="rId14"/>
    <p:sldId id="267" r:id="rId15"/>
    <p:sldId id="268" r:id="rId16"/>
    <p:sldId id="271" r:id="rId17"/>
    <p:sldId id="269" r:id="rId18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450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42229-72C0-4D4B-9F9E-A6940820B855}" type="datetimeFigureOut">
              <a:rPr lang="cs-CZ" smtClean="0"/>
              <a:pPr/>
              <a:t>17.4.2019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C8A65-996C-4499-83D7-E5AE24BE902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42229-72C0-4D4B-9F9E-A6940820B855}" type="datetimeFigureOut">
              <a:rPr lang="cs-CZ" smtClean="0"/>
              <a:pPr/>
              <a:t>17.4.2019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C8A65-996C-4499-83D7-E5AE24BE902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42229-72C0-4D4B-9F9E-A6940820B855}" type="datetimeFigureOut">
              <a:rPr lang="cs-CZ" smtClean="0"/>
              <a:pPr/>
              <a:t>17.4.2019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C8A65-996C-4499-83D7-E5AE24BE902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42229-72C0-4D4B-9F9E-A6940820B855}" type="datetimeFigureOut">
              <a:rPr lang="cs-CZ" smtClean="0"/>
              <a:pPr/>
              <a:t>17.4.2019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C8A65-996C-4499-83D7-E5AE24BE902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42229-72C0-4D4B-9F9E-A6940820B855}" type="datetimeFigureOut">
              <a:rPr lang="cs-CZ" smtClean="0"/>
              <a:pPr/>
              <a:t>17.4.2019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C8A65-996C-4499-83D7-E5AE24BE902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42229-72C0-4D4B-9F9E-A6940820B855}" type="datetimeFigureOut">
              <a:rPr lang="cs-CZ" smtClean="0"/>
              <a:pPr/>
              <a:t>17.4.2019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C8A65-996C-4499-83D7-E5AE24BE902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42229-72C0-4D4B-9F9E-A6940820B855}" type="datetimeFigureOut">
              <a:rPr lang="cs-CZ" smtClean="0"/>
              <a:pPr/>
              <a:t>17.4.2019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C8A65-996C-4499-83D7-E5AE24BE902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42229-72C0-4D4B-9F9E-A6940820B855}" type="datetimeFigureOut">
              <a:rPr lang="cs-CZ" smtClean="0"/>
              <a:pPr/>
              <a:t>17.4.2019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C8A65-996C-4499-83D7-E5AE24BE902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42229-72C0-4D4B-9F9E-A6940820B855}" type="datetimeFigureOut">
              <a:rPr lang="cs-CZ" smtClean="0"/>
              <a:pPr/>
              <a:t>17.4.2019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C8A65-996C-4499-83D7-E5AE24BE902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42229-72C0-4D4B-9F9E-A6940820B855}" type="datetimeFigureOut">
              <a:rPr lang="cs-CZ" smtClean="0"/>
              <a:pPr/>
              <a:t>17.4.2019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C8A65-996C-4499-83D7-E5AE24BE902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42229-72C0-4D4B-9F9E-A6940820B855}" type="datetimeFigureOut">
              <a:rPr lang="cs-CZ" smtClean="0"/>
              <a:pPr/>
              <a:t>17.4.2019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C8A65-996C-4499-83D7-E5AE24BE902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E42229-72C0-4D4B-9F9E-A6940820B855}" type="datetimeFigureOut">
              <a:rPr lang="cs-CZ" smtClean="0"/>
              <a:pPr/>
              <a:t>17.4.2019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3C8A65-996C-4499-83D7-E5AE24BE9024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3568" y="332657"/>
            <a:ext cx="7772400" cy="576064"/>
          </a:xfrm>
        </p:spPr>
        <p:txBody>
          <a:bodyPr>
            <a:normAutofit fontScale="90000"/>
          </a:bodyPr>
          <a:lstStyle/>
          <a:p>
            <a:r>
              <a:rPr lang="cs-CZ" dirty="0" smtClean="0"/>
              <a:t>Jordán </a:t>
            </a:r>
            <a:endParaRPr lang="cs-CZ" dirty="0"/>
          </a:p>
        </p:txBody>
      </p:sp>
      <p:pic>
        <p:nvPicPr>
          <p:cNvPr id="4" name="Obrázek 3" descr="2012-06-11 14.47.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5576" y="1187370"/>
            <a:ext cx="7560840" cy="56706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42008"/>
            <a:ext cx="9144000" cy="59739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3" descr="0302201100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260648"/>
            <a:ext cx="8496944" cy="637270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0648"/>
            <a:ext cx="9144000" cy="62646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02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60648"/>
            <a:ext cx="5796136" cy="3856827"/>
          </a:xfrm>
          <a:prstGeom prst="rect">
            <a:avLst/>
          </a:prstGeom>
        </p:spPr>
      </p:pic>
      <p:pic>
        <p:nvPicPr>
          <p:cNvPr id="5" name="Obrázek 4" descr="04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80594" y="0"/>
            <a:ext cx="4563406" cy="6858000"/>
          </a:xfrm>
          <a:prstGeom prst="rect">
            <a:avLst/>
          </a:prstGeom>
        </p:spPr>
      </p:pic>
      <p:sp>
        <p:nvSpPr>
          <p:cNvPr id="6" name="TextovéPole 5"/>
          <p:cNvSpPr txBox="1"/>
          <p:nvPr/>
        </p:nvSpPr>
        <p:spPr>
          <a:xfrm>
            <a:off x="251520" y="4221088"/>
            <a:ext cx="20162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b="1" dirty="0" smtClean="0"/>
              <a:t>Savka</a:t>
            </a:r>
            <a:endParaRPr lang="cs-CZ" sz="2800" b="1" dirty="0"/>
          </a:p>
        </p:txBody>
      </p:sp>
      <p:sp>
        <p:nvSpPr>
          <p:cNvPr id="7" name="TextovéPole 6"/>
          <p:cNvSpPr txBox="1"/>
          <p:nvPr/>
        </p:nvSpPr>
        <p:spPr>
          <a:xfrm>
            <a:off x="971600" y="6093296"/>
            <a:ext cx="35283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b="1" dirty="0" smtClean="0"/>
              <a:t>Pyrotechnický </a:t>
            </a:r>
            <a:r>
              <a:rPr lang="cs-CZ" sz="2800" b="1" dirty="0" err="1" smtClean="0"/>
              <a:t>průkum</a:t>
            </a:r>
            <a:endParaRPr lang="cs-CZ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14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6729"/>
            <a:ext cx="9144000" cy="608454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v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512" y="260648"/>
            <a:ext cx="8466137" cy="2943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P521021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601" y="3429000"/>
            <a:ext cx="3662362" cy="2746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7" descr="P608023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2713" y="3435350"/>
            <a:ext cx="3654425" cy="2740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17840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 descr="12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51920" y="3336579"/>
            <a:ext cx="5292080" cy="3521421"/>
          </a:xfrm>
          <a:prstGeom prst="rect">
            <a:avLst/>
          </a:prstGeom>
        </p:spPr>
      </p:pic>
      <p:sp>
        <p:nvSpPr>
          <p:cNvPr id="6" name="TextovéPole 5"/>
          <p:cNvSpPr txBox="1"/>
          <p:nvPr/>
        </p:nvSpPr>
        <p:spPr>
          <a:xfrm>
            <a:off x="395536" y="4869160"/>
            <a:ext cx="25922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b="1" dirty="0" smtClean="0"/>
              <a:t>Gravitační štola</a:t>
            </a:r>
            <a:endParaRPr lang="cs-CZ" sz="2800" b="1" dirty="0"/>
          </a:p>
        </p:txBody>
      </p:sp>
      <p:pic>
        <p:nvPicPr>
          <p:cNvPr id="8" name="Obrázek 7" descr="05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" y="0"/>
            <a:ext cx="5153187" cy="3429000"/>
          </a:xfrm>
          <a:prstGeom prst="rect">
            <a:avLst/>
          </a:prstGeom>
        </p:spPr>
      </p:pic>
      <p:pic>
        <p:nvPicPr>
          <p:cNvPr id="2" name="Obrázek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188640"/>
            <a:ext cx="3779912" cy="2924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07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563406" cy="6858000"/>
          </a:xfrm>
          <a:prstGeom prst="rect">
            <a:avLst/>
          </a:prstGeom>
        </p:spPr>
      </p:pic>
      <p:pic>
        <p:nvPicPr>
          <p:cNvPr id="5" name="Obrázek 4" descr="07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60032" y="548680"/>
            <a:ext cx="4283968" cy="2850610"/>
          </a:xfrm>
          <a:prstGeom prst="rect">
            <a:avLst/>
          </a:prstGeom>
        </p:spPr>
      </p:pic>
      <p:sp>
        <p:nvSpPr>
          <p:cNvPr id="6" name="TextovéPole 5"/>
          <p:cNvSpPr txBox="1"/>
          <p:nvPr/>
        </p:nvSpPr>
        <p:spPr>
          <a:xfrm>
            <a:off x="5508104" y="4509120"/>
            <a:ext cx="2736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b="1" dirty="0" smtClean="0"/>
              <a:t>Šachta uzávěrů</a:t>
            </a:r>
            <a:endParaRPr lang="cs-CZ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IMG_246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2012-10-13 15.25.2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 descr="16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66167" y="3212976"/>
            <a:ext cx="5477833" cy="3645024"/>
          </a:xfrm>
          <a:prstGeom prst="rect">
            <a:avLst/>
          </a:prstGeom>
        </p:spPr>
      </p:pic>
      <p:sp>
        <p:nvSpPr>
          <p:cNvPr id="7" name="TextovéPole 6"/>
          <p:cNvSpPr txBox="1"/>
          <p:nvPr/>
        </p:nvSpPr>
        <p:spPr>
          <a:xfrm>
            <a:off x="7775" y="5903893"/>
            <a:ext cx="34563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800" b="1" dirty="0" smtClean="0"/>
              <a:t>Stavební jímka – </a:t>
            </a:r>
          </a:p>
          <a:p>
            <a:pPr algn="ctr"/>
            <a:r>
              <a:rPr lang="cs-CZ" sz="2800" b="1" dirty="0"/>
              <a:t>d</a:t>
            </a:r>
            <a:r>
              <a:rPr lang="cs-CZ" sz="2800" b="1" dirty="0" smtClean="0"/>
              <a:t>ělící hráz</a:t>
            </a:r>
            <a:endParaRPr lang="cs-CZ" sz="2800" b="1" dirty="0"/>
          </a:p>
        </p:txBody>
      </p:sp>
      <p:pic>
        <p:nvPicPr>
          <p:cNvPr id="8" name="Obrázek 7" descr="18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" y="0"/>
            <a:ext cx="5359523" cy="3573016"/>
          </a:xfrm>
          <a:prstGeom prst="rect">
            <a:avLst/>
          </a:prstGeom>
        </p:spPr>
      </p:pic>
      <p:pic>
        <p:nvPicPr>
          <p:cNvPr id="2" name="Obrázek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7833" y="0"/>
            <a:ext cx="3666167" cy="3068960"/>
          </a:xfrm>
          <a:prstGeom prst="rect">
            <a:avLst/>
          </a:prstGeom>
        </p:spPr>
      </p:pic>
      <p:pic>
        <p:nvPicPr>
          <p:cNvPr id="6" name="Picture 8" descr="DSC_2631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75" y="3717032"/>
            <a:ext cx="3462509" cy="2304256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DSCF045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DSCF050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932040" cy="3699030"/>
          </a:xfrm>
          <a:prstGeom prst="rect">
            <a:avLst/>
          </a:prstGeom>
        </p:spPr>
      </p:pic>
      <p:pic>
        <p:nvPicPr>
          <p:cNvPr id="5" name="Obrázek 4" descr="DSCF061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3968" y="3212976"/>
            <a:ext cx="4860032" cy="3645024"/>
          </a:xfrm>
          <a:prstGeom prst="rect">
            <a:avLst/>
          </a:prstGeom>
        </p:spPr>
      </p:pic>
      <p:sp>
        <p:nvSpPr>
          <p:cNvPr id="6" name="TextovéPole 5"/>
          <p:cNvSpPr txBox="1"/>
          <p:nvPr/>
        </p:nvSpPr>
        <p:spPr>
          <a:xfrm>
            <a:off x="179512" y="4653136"/>
            <a:ext cx="3600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800" b="1" dirty="0" smtClean="0"/>
              <a:t>Patrně původní výpust</a:t>
            </a:r>
          </a:p>
          <a:p>
            <a:pPr algn="ctr"/>
            <a:r>
              <a:rPr lang="cs-CZ" sz="2800" b="1" dirty="0"/>
              <a:t>z</a:t>
            </a:r>
            <a:r>
              <a:rPr lang="cs-CZ" sz="2800" b="1" dirty="0" smtClean="0"/>
              <a:t> doby založení Jordánu</a:t>
            </a:r>
            <a:endParaRPr lang="cs-CZ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084168" cy="4563126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9978" y="3284984"/>
            <a:ext cx="4764022" cy="3573016"/>
          </a:xfrm>
          <a:prstGeom prst="rect">
            <a:avLst/>
          </a:prstGeom>
        </p:spPr>
      </p:pic>
      <p:sp>
        <p:nvSpPr>
          <p:cNvPr id="6" name="TextovéPole 5"/>
          <p:cNvSpPr txBox="1"/>
          <p:nvPr/>
        </p:nvSpPr>
        <p:spPr>
          <a:xfrm>
            <a:off x="539552" y="5229200"/>
            <a:ext cx="3384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b="1" dirty="0" smtClean="0"/>
              <a:t>Středověká cihelna</a:t>
            </a:r>
            <a:endParaRPr lang="cs-CZ" sz="2800" b="1" dirty="0"/>
          </a:p>
        </p:txBody>
      </p:sp>
    </p:spTree>
    <p:extLst>
      <p:ext uri="{BB962C8B-B14F-4D97-AF65-F5344CB8AC3E}">
        <p14:creationId xmlns:p14="http://schemas.microsoft.com/office/powerpoint/2010/main" val="1426411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Snímek 00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303</TotalTime>
  <Words>22</Words>
  <Application>Microsoft Office PowerPoint</Application>
  <PresentationFormat>Předvádění na obrazovce (4:3)</PresentationFormat>
  <Paragraphs>10</Paragraphs>
  <Slides>17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17</vt:i4>
      </vt:variant>
    </vt:vector>
  </HeadingPairs>
  <TitlesOfParts>
    <vt:vector size="20" baseType="lpstr">
      <vt:lpstr>Arial</vt:lpstr>
      <vt:lpstr>Calibri</vt:lpstr>
      <vt:lpstr>Motiv sady Office</vt:lpstr>
      <vt:lpstr>Jordán 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>Pentium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Jordán</dc:title>
  <dc:creator>Intel</dc:creator>
  <cp:lastModifiedBy>Růžková Lenka</cp:lastModifiedBy>
  <cp:revision>26</cp:revision>
  <dcterms:created xsi:type="dcterms:W3CDTF">2015-05-26T17:32:02Z</dcterms:created>
  <dcterms:modified xsi:type="dcterms:W3CDTF">2019-04-17T12:29:04Z</dcterms:modified>
  <cp:contentStatus>Konečný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